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3716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2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339453" y="8425160"/>
            <a:ext cx="11037094" cy="59107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339453" y="6135826"/>
            <a:ext cx="11037094" cy="80141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eg"/>
          <p:cNvSpPr/>
          <p:nvPr>
            <p:ph type="pic" idx="21"/>
          </p:nvPr>
        </p:nvSpPr>
        <p:spPr>
          <a:xfrm>
            <a:off x="-1379637" y="1660921"/>
            <a:ext cx="15591235" cy="1039415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eg"/>
          <p:cNvSpPr/>
          <p:nvPr>
            <p:ph type="pic" sz="half" idx="21"/>
          </p:nvPr>
        </p:nvSpPr>
        <p:spPr>
          <a:xfrm>
            <a:off x="1714500" y="2109638"/>
            <a:ext cx="10287000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39453" y="8800207"/>
            <a:ext cx="11037094" cy="150018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39453" y="10313789"/>
            <a:ext cx="11037094" cy="119211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39453" y="5116710"/>
            <a:ext cx="11037094" cy="348258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eg"/>
          <p:cNvSpPr/>
          <p:nvPr>
            <p:ph type="pic" sz="half" idx="21"/>
          </p:nvPr>
        </p:nvSpPr>
        <p:spPr>
          <a:xfrm>
            <a:off x="6724054" y="2384226"/>
            <a:ext cx="8666263" cy="866626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04589" y="2384226"/>
            <a:ext cx="5625704" cy="4205884"/>
          </a:xfrm>
          <a:prstGeom prst="rect">
            <a:avLst/>
          </a:prstGeom>
        </p:spPr>
        <p:txBody>
          <a:bodyPr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04589" y="6697265"/>
            <a:ext cx="5625704" cy="4339829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1004589" y="1982390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1004589" y="1982390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xfrm>
            <a:off x="1004589" y="4446984"/>
            <a:ext cx="11706822" cy="6630294"/>
          </a:xfrm>
          <a:prstGeom prst="rect">
            <a:avLst/>
          </a:prstGeom>
        </p:spPr>
        <p:txBody>
          <a:bodyPr anchor="ctr"/>
          <a:lstStyle>
            <a:lvl1pPr marL="611187" indent="-611187" algn="l">
              <a:spcBef>
                <a:spcPts val="5900"/>
              </a:spcBef>
              <a:buSzPct val="145000"/>
              <a:buChar char="•"/>
              <a:defRPr sz="4400"/>
            </a:lvl1pPr>
            <a:lvl2pPr marL="1055687" indent="-611187" algn="l">
              <a:spcBef>
                <a:spcPts val="5900"/>
              </a:spcBef>
              <a:buSzPct val="145000"/>
              <a:buChar char="•"/>
              <a:defRPr sz="4400"/>
            </a:lvl2pPr>
            <a:lvl3pPr marL="1500187" indent="-611187" algn="l">
              <a:spcBef>
                <a:spcPts val="5900"/>
              </a:spcBef>
              <a:buSzPct val="145000"/>
              <a:buChar char="•"/>
              <a:defRPr sz="4400"/>
            </a:lvl3pPr>
            <a:lvl4pPr marL="1944687" indent="-611187" algn="l">
              <a:spcBef>
                <a:spcPts val="5900"/>
              </a:spcBef>
              <a:buSzPct val="145000"/>
              <a:buChar char="•"/>
              <a:defRPr sz="4400"/>
            </a:lvl4pPr>
            <a:lvl5pPr marL="2389187" indent="-611187" algn="l">
              <a:spcBef>
                <a:spcPts val="5900"/>
              </a:spcBef>
              <a:buSzPct val="145000"/>
              <a:buChar char="•"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eg"/>
          <p:cNvSpPr/>
          <p:nvPr>
            <p:ph type="pic" sz="half" idx="21"/>
          </p:nvPr>
        </p:nvSpPr>
        <p:spPr>
          <a:xfrm>
            <a:off x="4018359" y="4446984"/>
            <a:ext cx="9945440" cy="66302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1004589" y="1982390"/>
            <a:ext cx="11706822" cy="2277071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1004589" y="4446984"/>
            <a:ext cx="5625704" cy="6630294"/>
          </a:xfrm>
          <a:prstGeom prst="rect">
            <a:avLst/>
          </a:prstGeom>
        </p:spPr>
        <p:txBody>
          <a:bodyPr anchor="ctr"/>
          <a:lstStyle>
            <a:lvl1pPr marL="465364" indent="-465364" algn="l">
              <a:spcBef>
                <a:spcPts val="4500"/>
              </a:spcBef>
              <a:buSzPct val="145000"/>
              <a:buChar char="•"/>
              <a:defRPr sz="3800"/>
            </a:lvl1pPr>
            <a:lvl2pPr marL="808264" indent="-465364" algn="l">
              <a:spcBef>
                <a:spcPts val="4500"/>
              </a:spcBef>
              <a:buSzPct val="145000"/>
              <a:buChar char="•"/>
              <a:defRPr sz="3800"/>
            </a:lvl2pPr>
            <a:lvl3pPr marL="1151164" indent="-465364" algn="l">
              <a:spcBef>
                <a:spcPts val="4500"/>
              </a:spcBef>
              <a:buSzPct val="145000"/>
              <a:buChar char="•"/>
              <a:defRPr sz="3800"/>
            </a:lvl3pPr>
            <a:lvl4pPr marL="1494064" indent="-465364" algn="l">
              <a:spcBef>
                <a:spcPts val="4500"/>
              </a:spcBef>
              <a:buSzPct val="145000"/>
              <a:buChar char="•"/>
              <a:defRPr sz="3800"/>
            </a:lvl4pPr>
            <a:lvl5pPr marL="1836964" indent="-465364" algn="l">
              <a:spcBef>
                <a:spcPts val="4500"/>
              </a:spcBef>
              <a:buSzPct val="145000"/>
              <a:buChar char="•"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639153" y="11519296"/>
            <a:ext cx="430550" cy="437358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04589" y="3053953"/>
            <a:ext cx="11706822" cy="7608094"/>
          </a:xfrm>
          <a:prstGeom prst="rect">
            <a:avLst/>
          </a:prstGeom>
        </p:spPr>
        <p:txBody>
          <a:bodyPr anchor="ctr"/>
          <a:lstStyle>
            <a:lvl1pPr marL="611187" indent="-611187" algn="l">
              <a:spcBef>
                <a:spcPts val="5900"/>
              </a:spcBef>
              <a:buSzPct val="145000"/>
              <a:buChar char="•"/>
              <a:defRPr sz="4400"/>
            </a:lvl1pPr>
            <a:lvl2pPr marL="1055687" indent="-611187" algn="l">
              <a:spcBef>
                <a:spcPts val="5900"/>
              </a:spcBef>
              <a:buSzPct val="145000"/>
              <a:buChar char="•"/>
              <a:defRPr sz="4400"/>
            </a:lvl2pPr>
            <a:lvl3pPr marL="1500187" indent="-611187" algn="l">
              <a:spcBef>
                <a:spcPts val="5900"/>
              </a:spcBef>
              <a:buSzPct val="145000"/>
              <a:buChar char="•"/>
              <a:defRPr sz="4400"/>
            </a:lvl3pPr>
            <a:lvl4pPr marL="1944687" indent="-611187" algn="l">
              <a:spcBef>
                <a:spcPts val="5900"/>
              </a:spcBef>
              <a:buSzPct val="145000"/>
              <a:buChar char="•"/>
              <a:defRPr sz="4400"/>
            </a:lvl4pPr>
            <a:lvl5pPr marL="2389187" indent="-611187" algn="l">
              <a:spcBef>
                <a:spcPts val="5900"/>
              </a:spcBef>
              <a:buSzPct val="145000"/>
              <a:buChar char="•"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eg"/>
          <p:cNvSpPr/>
          <p:nvPr>
            <p:ph type="pic" sz="quarter" idx="21"/>
          </p:nvPr>
        </p:nvSpPr>
        <p:spPr>
          <a:xfrm>
            <a:off x="6914926" y="7085707"/>
            <a:ext cx="5967265" cy="39781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532204087_1355x1355.jpeg"/>
          <p:cNvSpPr/>
          <p:nvPr>
            <p:ph type="pic" sz="quarter" idx="22"/>
          </p:nvPr>
        </p:nvSpPr>
        <p:spPr>
          <a:xfrm>
            <a:off x="7085707" y="2504777"/>
            <a:ext cx="5625704" cy="56257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532241774_2880x1920.jpeg"/>
          <p:cNvSpPr/>
          <p:nvPr>
            <p:ph type="pic" idx="23"/>
          </p:nvPr>
        </p:nvSpPr>
        <p:spPr>
          <a:xfrm>
            <a:off x="-2986981" y="2652117"/>
            <a:ext cx="12617649" cy="841176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339453" y="3442394"/>
            <a:ext cx="11037094" cy="3482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8" tIns="53578" rIns="53578" bIns="53578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339453" y="7032128"/>
            <a:ext cx="11037094" cy="1192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3578" tIns="53578" rIns="53578" bIns="5357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639153" y="11519296"/>
            <a:ext cx="430550" cy="441953"/>
          </a:xfrm>
          <a:prstGeom prst="rect">
            <a:avLst/>
          </a:prstGeom>
          <a:ln w="12700">
            <a:miter lim="400000"/>
          </a:ln>
        </p:spPr>
        <p:txBody>
          <a:bodyPr wrap="none" lIns="53578" tIns="53578" rIns="53578" bIns="53578">
            <a:spAutoFit/>
          </a:bodyPr>
          <a:lstStyle>
            <a:lvl1pPr>
              <a:defRPr b="0" sz="22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Metal_blank_1080x1080.png" descr="Metal_blank_1080x108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Váš…"/>
          <p:cNvSpPr txBox="1"/>
          <p:nvPr/>
        </p:nvSpPr>
        <p:spPr>
          <a:xfrm>
            <a:off x="4874028" y="1311020"/>
            <a:ext cx="3967944" cy="1784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Váš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vlastní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Metaly_bez_textu_1080x10809.png" descr="Metaly_bez_textu_1080x1080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Za péči…"/>
          <p:cNvSpPr txBox="1"/>
          <p:nvPr/>
        </p:nvSpPr>
        <p:spPr>
          <a:xfrm>
            <a:off x="4853886" y="1311020"/>
            <a:ext cx="4008228" cy="1784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péči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 nemocné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Metaly_bez_textu_1080x108011.png" descr="Metaly_bez_textu_1080x1080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Za noční…"/>
          <p:cNvSpPr txBox="1"/>
          <p:nvPr/>
        </p:nvSpPr>
        <p:spPr>
          <a:xfrm>
            <a:off x="5283869" y="1311020"/>
            <a:ext cx="3148262" cy="263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noční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hodiny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 práci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Metaly_bez_textu_1080x108012.png" descr="Metaly_bez_textu_1080x10801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Za pomoc…"/>
          <p:cNvSpPr txBox="1"/>
          <p:nvPr/>
        </p:nvSpPr>
        <p:spPr>
          <a:xfrm>
            <a:off x="4895068" y="1311020"/>
            <a:ext cx="3925864" cy="1784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pomoc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potřebným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Metaly_bez_textu_1080x108013.png" descr="Metaly_bez_textu_1080x1080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Za nákup…"/>
          <p:cNvSpPr txBox="1"/>
          <p:nvPr/>
        </p:nvSpPr>
        <p:spPr>
          <a:xfrm>
            <a:off x="5181364" y="1311020"/>
            <a:ext cx="3353272" cy="263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nákup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potravin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léků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Metaly_bez_textu_1080x108010.png" descr="Metaly_bez_textu_1080x10801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Za péči…"/>
          <p:cNvSpPr txBox="1"/>
          <p:nvPr/>
        </p:nvSpPr>
        <p:spPr>
          <a:xfrm>
            <a:off x="4853886" y="1311020"/>
            <a:ext cx="4008228" cy="1784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péči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 nemocné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Metaly_bez_textu_1080x1080.png" descr="Metaly_bez_textu_1080x1080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Za šití…"/>
          <p:cNvSpPr txBox="1"/>
          <p:nvPr/>
        </p:nvSpPr>
        <p:spPr>
          <a:xfrm>
            <a:off x="5590306" y="1311020"/>
            <a:ext cx="2535388" cy="1784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šití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roušek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Metaly_bez_textu_1080x10802.png" descr="Metaly_bez_textu_1080x108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Za vaření…"/>
          <p:cNvSpPr txBox="1"/>
          <p:nvPr/>
        </p:nvSpPr>
        <p:spPr>
          <a:xfrm>
            <a:off x="5180824" y="1311020"/>
            <a:ext cx="3354352" cy="1784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vaření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jídla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Metaly_bez_textu_1080x10803.png" descr="Metaly_bez_textu_1080x1080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Za…"/>
          <p:cNvSpPr txBox="1"/>
          <p:nvPr/>
        </p:nvSpPr>
        <p:spPr>
          <a:xfrm>
            <a:off x="5345013" y="1311020"/>
            <a:ext cx="3025974" cy="1784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štědrost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Metaly_bez_textu_1080x10804.png" descr="Metaly_bez_textu_1080x1080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Za pomoc…"/>
          <p:cNvSpPr txBox="1"/>
          <p:nvPr/>
        </p:nvSpPr>
        <p:spPr>
          <a:xfrm>
            <a:off x="5058717" y="1311020"/>
            <a:ext cx="3598566" cy="263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pomoc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zdravot-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níkům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Metaly_bez_textu_1080x10805.png" descr="Metaly_bez_textu_1080x1080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Za pomoc…"/>
          <p:cNvSpPr txBox="1"/>
          <p:nvPr/>
        </p:nvSpPr>
        <p:spPr>
          <a:xfrm>
            <a:off x="5058717" y="1311020"/>
            <a:ext cx="3598566" cy="1784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pomoc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seniorům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Metaly_bez_textu_1080x10806.png" descr="Metaly_bez_textu_1080x1080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Za skvělé…"/>
          <p:cNvSpPr txBox="1"/>
          <p:nvPr/>
        </p:nvSpPr>
        <p:spPr>
          <a:xfrm>
            <a:off x="5139463" y="1311020"/>
            <a:ext cx="3437074" cy="263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skvělé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učení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online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Metaly_bez_textu_1080x10807.png" descr="Metaly_bez_textu_1080x10807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Za hlídání…"/>
          <p:cNvSpPr txBox="1"/>
          <p:nvPr/>
        </p:nvSpPr>
        <p:spPr>
          <a:xfrm>
            <a:off x="5079218" y="1311020"/>
            <a:ext cx="3557564" cy="1784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hlídání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dětí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Metaly_bez_textu_1080x10808.png" descr="Metaly_bez_textu_1080x1080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Za srdce…"/>
          <p:cNvSpPr txBox="1"/>
          <p:nvPr/>
        </p:nvSpPr>
        <p:spPr>
          <a:xfrm>
            <a:off x="5057998" y="1311020"/>
            <a:ext cx="3600004" cy="3486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3578" tIns="53578" rIns="53578" bIns="53578">
            <a:spAutoFit/>
          </a:bodyPr>
          <a:lstStyle/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 srdce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na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správném</a:t>
            </a:r>
          </a:p>
          <a:p>
            <a:pPr>
              <a:defRPr sz="5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místě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3578" tIns="53578" rIns="53578" bIns="53578" numCol="1" spcCol="38100" rtlCol="0" anchor="ctr" upright="0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